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04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864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0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01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51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8843"/>
            <a:ext cx="10515600" cy="5638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41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798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219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83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995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536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764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25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solve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3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0958" y="734455"/>
            <a:ext cx="1047750" cy="133350"/>
          </a:xfrm>
          <a:prstGeom prst="rect">
            <a:avLst/>
          </a:prstGeom>
        </p:spPr>
      </p:pic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43376" y="538163"/>
            <a:ext cx="9305247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75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0958" y="734455"/>
            <a:ext cx="1047750" cy="133350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43376" y="538163"/>
            <a:ext cx="9305247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647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54113" y="538163"/>
            <a:ext cx="3683774" cy="5638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08307" y="168831"/>
            <a:ext cx="1175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Enter Data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5508307" y="1729946"/>
            <a:ext cx="1617423" cy="7825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508307" y="2973859"/>
            <a:ext cx="1699801" cy="8814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601730" y="4629665"/>
            <a:ext cx="1705232" cy="8649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728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54113" y="538163"/>
            <a:ext cx="3683774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6466703" y="538163"/>
            <a:ext cx="617838" cy="43390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5"/>
          </p:cNvCxnSpPr>
          <p:nvPr/>
        </p:nvCxnSpPr>
        <p:spPr>
          <a:xfrm>
            <a:off x="6994061" y="908522"/>
            <a:ext cx="288188" cy="94499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3224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70589" y="521687"/>
            <a:ext cx="3683774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6507892" y="568411"/>
            <a:ext cx="914400" cy="34598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 flipH="1">
            <a:off x="6186616" y="914400"/>
            <a:ext cx="778476" cy="14910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2206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54113" y="538163"/>
            <a:ext cx="3683774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6499654" y="538163"/>
            <a:ext cx="1540476" cy="40918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6104238" y="947351"/>
            <a:ext cx="1153297" cy="443195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0085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54113" y="538163"/>
            <a:ext cx="3683774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6326659" y="538163"/>
            <a:ext cx="1540476" cy="36799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 flipH="1">
            <a:off x="6161903" y="906162"/>
            <a:ext cx="934994" cy="485208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1294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54113" y="538163"/>
            <a:ext cx="3683774" cy="56388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7578811" y="2067697"/>
            <a:ext cx="0" cy="32951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7574692" y="3356919"/>
            <a:ext cx="0" cy="32951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574692" y="4847967"/>
            <a:ext cx="0" cy="49839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021859" y="2526313"/>
            <a:ext cx="1552833" cy="823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021858" y="3832010"/>
            <a:ext cx="1552833" cy="823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021858" y="5490519"/>
            <a:ext cx="1552833" cy="823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021857" y="5862765"/>
            <a:ext cx="1552833" cy="823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2292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efault.potx" id="{BCEB7CAE-DBF8-41E7-965C-AC9CA1A9A9E1}" vid="{3BCF2857-91E3-4CC5-BFDE-BEF7C4141E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7</Words>
  <Application>Microsoft Office PowerPoint</Application>
  <PresentationFormat>Widescreen</PresentationFormat>
  <Paragraphs>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Module 25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2015-09-03T19:47:40Z</dcterms:created>
  <dcterms:modified xsi:type="dcterms:W3CDTF">2019-08-01T17:28:02Z</dcterms:modified>
</cp:coreProperties>
</file>